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AF12A-6AB8-45B7-A08E-D78DA080088B}" type="datetimeFigureOut">
              <a:rPr lang="fr-FR" smtClean="0"/>
              <a:t>06/06/2018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903BD-7F52-42D1-909D-B7498BC79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821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index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846BF2-443E-444E-97FB-A85533D060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9300" y="1964267"/>
            <a:ext cx="7870825" cy="2421464"/>
          </a:xfrm>
        </p:spPr>
        <p:txBody>
          <a:bodyPr/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Présentation de notre site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4DE0A3F-D4AC-4F2B-BF58-F81140D9B7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AXEL COUTISSON – THOMAS HUYGHUES – GILLIAN BENKLIFA</a:t>
            </a:r>
          </a:p>
        </p:txBody>
      </p:sp>
    </p:spTree>
    <p:extLst>
      <p:ext uri="{BB962C8B-B14F-4D97-AF65-F5344CB8AC3E}">
        <p14:creationId xmlns:p14="http://schemas.microsoft.com/office/powerpoint/2010/main" val="178747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3543A10-04EE-49E0-A9DE-22E1FAB9A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383ABEA8-C940-4E63-9425-2636E3E96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94E1F0CE-2445-403C-A97B-5F9410D8F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2930BEC-23C3-4943-BF3E-1489DF19FE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EE21198-6B2F-44DD-8ED1-08DBFDAC2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33853C-FCDB-4072-A38A-F528AAFBB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DF60640-56C1-4C2D-957C-A789DDD09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DBC8BAD-82DB-43C8-93D0-4CC4E2E95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CFCEA8D-83B8-4970-9BC8-EDA33C5EB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4345168-CE91-4C7A-BA9B-2AFCC817B3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4C9779D-5807-497E-BDDA-12ECD5034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3B09AA2-4E46-45A7-88C3-B77EBA9C8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8ED08BD-C105-46BF-B6B0-9F80A5B381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C4D9F2C-627F-4C7A-B40A-78BCA3BC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48C129-86EE-4990-94FD-5931AD919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B33CEB-3A03-483A-8E91-8E1943D84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00F4D10-7D5F-4765-A1AE-2F8CB7A39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BE66C8F-A0F6-46E9-B972-C7D4A8FFB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D614F2D-DA48-4D64-8BFE-4117C2E1C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2F83623-F07F-4A93-999E-67D5E4862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B81F61E-B3F1-4730-A58B-C55D10BC0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2BF85AD-1922-4E38-87C6-287DC9439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0323152-1BCA-4B09-BF43-597B5ABFE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16FA10F-4820-4210-BD18-A541FFD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C83EE3B-D583-44FD-8551-97D34E80D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AE834B5-319F-4E49-B39F-751A8792E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3845535-477D-4E7B-B4F8-2CE3E5AF7B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7747927-13DA-4A4F-87AA-86E8D3D29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899985-4FD6-485D-9006-4708F48C5B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F1CB23D-807B-454C-B639-82CE0670E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53295B9-732A-4D6D-91F1-03B91EB4F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BB9D0F5-242C-4D55-93CB-9A32D2FC4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C9AD0A8-54D7-406A-81E4-B0B4257DA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14846DC-ACE3-449F-8465-4385A9CEC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1768A72-A55A-4170-BD6F-F5E044A4B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7196028-3C6E-4164-9319-995F2D2C2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7037486-DA11-4DB7-A63F-7B3F53312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150956A-3D95-44EA-BB7D-340891BBC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58EA563-057B-4962-BD55-A9B16A3D0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2DEBB62-6CF4-4666-BBC6-45BE4E6F5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E7B7F07-D687-4AA4-9EC8-6D12373A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D3C7D5A-9C54-4EAD-B5AC-9EA3C6224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D845C49-1615-49DC-9137-9BB1FD331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05A45E8-D654-4F65-ADFA-C534AA8691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CE5F5EA-83DF-432D-B01C-EE510FBBC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AB43556-FBEB-4AFE-ABE6-C5DDB6F1D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FEDFA0A-B41D-474D-9560-852C0B0CF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C1FE481-1269-41D6-898E-7F3BCA9F1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BB1618C-0A00-47BD-B77A-F72DFAC6D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4DFF1B51-61EA-4306-B86A-2CEB48F15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ADF9854-1522-4F7F-8477-0F838601E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E78EA2C-1DB6-493B-8DBB-5D11A9D07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C119DC58-4A07-4F18-82F5-851C513C5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A9A2687-5092-4705-B775-C09E61CF6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0A8E5C5-1A42-46BE-90D6-E2AFB2929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CAECC0B-1C7F-4349-9BC6-66A68F917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7D50278-8916-4102-8C76-2EA2E1CCF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23209FF-E334-4CCE-86D6-B17F3C85B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6853839-0FD3-4E16-AE08-1698F5B71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A8790F0-552C-41DD-AE6C-257B378A9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7F97A08-46BA-4ACC-873F-27DF9CD90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10347AC-CBEE-4D99-93E2-8B060D6C0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10445D16-8C32-44AD-B8E2-B5716A3B7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4E454F76-C337-406E-9892-CE67FCA73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5DF4D40-BED2-4EE1-97FC-8456FD24ED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DCBD62B4-CD5B-4B82-9C4D-4B7C517A9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63B09B44-3747-41F4-AF15-849F94BDF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7B87D5F-111A-458C-AF49-5B168BED4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898E8FA5-EF63-49AF-B78B-50D036473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F522AB1B-D532-46BC-B1F8-E0E8BE80B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0F7F324-7A69-4D1E-A4B4-F8BE4CFD0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66EED720-808A-4918-A4E5-43475B209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E6C9635-DF11-42EF-B7D0-F4B042187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4375B25-5409-44CC-A33D-AC60D8DD0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D8CA0C31-A1A1-4BE5-BF95-7AE8ECF8E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7C4BE7C7-D6AC-4F1C-BD18-9DABDB3C6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2D9C4C0-AE48-4A10-887A-6228903FF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7D20CE6-88F8-4E3E-87A4-717246F82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539F24A-EF5C-4195-B834-1BEAAEAC2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B08B35F9-6E28-4A86-B329-B0AEC19F1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B420921-5C06-44E1-938C-02BCE255B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570DE2DB-6FAF-4ECD-943E-D556B7DF3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C72F4B6F-BB93-4383-AAC6-212D5C56C81A}"/>
              </a:ext>
            </a:extLst>
          </p:cNvPr>
          <p:cNvPicPr/>
          <p:nvPr/>
        </p:nvPicPr>
        <p:blipFill rotWithShape="1">
          <a:blip r:embed="rId4"/>
          <a:srcRect t="8531" b="4832"/>
          <a:stretch/>
        </p:blipFill>
        <p:spPr bwMode="auto">
          <a:xfrm>
            <a:off x="7159581" y="1714747"/>
            <a:ext cx="4012101" cy="1955229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38E9065-5E65-461D-9E54-2D1E7C17D9E8}"/>
              </a:ext>
            </a:extLst>
          </p:cNvPr>
          <p:cNvPicPr/>
          <p:nvPr/>
        </p:nvPicPr>
        <p:blipFill rotWithShape="1">
          <a:blip r:embed="rId5"/>
          <a:srcRect t="8530" b="4176"/>
          <a:stretch/>
        </p:blipFill>
        <p:spPr bwMode="auto">
          <a:xfrm>
            <a:off x="7195913" y="4381843"/>
            <a:ext cx="3995636" cy="1961972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AFB9DB2-0AF9-4F90-A870-7729BB3D1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7" y="2250385"/>
            <a:ext cx="4529422" cy="26010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/>
              <a:t>V- Contribution du groupe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4FA245-1740-4C6C-BC37-4BCA86228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77" y="4851397"/>
            <a:ext cx="4529422" cy="914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cap="all" dirty="0"/>
              <a:t>Gillian :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111BA7A-550D-4C27-907D-9AF5717F81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3057" y="3872487"/>
            <a:ext cx="4596567" cy="29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32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6DA2B-4CCE-4444-A765-123EA85A8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596900"/>
            <a:ext cx="10131425" cy="1456267"/>
          </a:xfrm>
        </p:spPr>
        <p:txBody>
          <a:bodyPr/>
          <a:lstStyle/>
          <a:p>
            <a:r>
              <a:rPr lang="fr-FR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sommaire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EE7F0E-CDF4-4616-8608-B8885792F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dirty="0"/>
              <a:t>I- Ancien et Nouveau site</a:t>
            </a:r>
          </a:p>
          <a:p>
            <a:r>
              <a:rPr lang="fr-FR" sz="2400" dirty="0"/>
              <a:t>II- Analyse du site</a:t>
            </a:r>
          </a:p>
          <a:p>
            <a:r>
              <a:rPr lang="fr-FR" sz="2400" dirty="0"/>
              <a:t>III- Conception du site</a:t>
            </a:r>
          </a:p>
          <a:p>
            <a:r>
              <a:rPr lang="fr-FR" sz="2400" dirty="0"/>
              <a:t>IV- Démonstration</a:t>
            </a:r>
          </a:p>
          <a:p>
            <a:r>
              <a:rPr lang="fr-FR" sz="2400" dirty="0"/>
              <a:t>V- Contribution du groupe</a:t>
            </a:r>
          </a:p>
        </p:txBody>
      </p:sp>
    </p:spTree>
    <p:extLst>
      <p:ext uri="{BB962C8B-B14F-4D97-AF65-F5344CB8AC3E}">
        <p14:creationId xmlns:p14="http://schemas.microsoft.com/office/powerpoint/2010/main" val="3866029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0AB4F9-F92D-4D5A-B0F0-6B32AE9A8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023" y="414807"/>
            <a:ext cx="10131425" cy="1456267"/>
          </a:xfrm>
        </p:spPr>
        <p:txBody>
          <a:bodyPr/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I- ancien et nouveau site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0E6A77-3ABA-43C6-8B99-7ECF0CD46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5979" y="1871074"/>
            <a:ext cx="1197410" cy="6598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800" dirty="0"/>
              <a:t>Ancien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6DC12911-2697-4115-A0D6-8D710DEC4459}"/>
              </a:ext>
            </a:extLst>
          </p:cNvPr>
          <p:cNvSpPr txBox="1">
            <a:spLocks/>
          </p:cNvSpPr>
          <p:nvPr/>
        </p:nvSpPr>
        <p:spPr>
          <a:xfrm>
            <a:off x="7458125" y="1871074"/>
            <a:ext cx="1772173" cy="6598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fr-FR" sz="2800" dirty="0"/>
              <a:t>Nouveau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F3833D2-7892-4915-885E-6CD818ACF349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20" t="8524" r="25030" b="4174"/>
          <a:stretch/>
        </p:blipFill>
        <p:spPr bwMode="auto">
          <a:xfrm>
            <a:off x="1083595" y="2735123"/>
            <a:ext cx="3462178" cy="333674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78C6052-2CC4-4366-B2DC-BF39B94BA171}"/>
              </a:ext>
            </a:extLst>
          </p:cNvPr>
          <p:cNvPicPr/>
          <p:nvPr/>
        </p:nvPicPr>
        <p:blipFill rotWithShape="1">
          <a:blip r:embed="rId3"/>
          <a:srcRect t="9515" b="4497"/>
          <a:stretch/>
        </p:blipFill>
        <p:spPr bwMode="auto">
          <a:xfrm>
            <a:off x="5179299" y="2735123"/>
            <a:ext cx="6329826" cy="30609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57691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822A83E1-D6C2-44D8-840A-992F76E2ADDE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20" t="8524" r="25030" b="4174"/>
          <a:stretch/>
        </p:blipFill>
        <p:spPr bwMode="auto">
          <a:xfrm>
            <a:off x="5690339" y="796413"/>
            <a:ext cx="5294418" cy="510294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1B8BD13-6AA6-4429-B595-9A36DFEB6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II- Analyse du site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D26604-99D8-45E9-B68A-86054A097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909" y="2387253"/>
            <a:ext cx="4002936" cy="30068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Points négatifs :</a:t>
            </a:r>
          </a:p>
          <a:p>
            <a:r>
              <a:rPr lang="fr-FR" dirty="0"/>
              <a:t>Peu esthétique </a:t>
            </a:r>
          </a:p>
          <a:p>
            <a:r>
              <a:rPr lang="fr-FR" dirty="0"/>
              <a:t>Peu ergonomique</a:t>
            </a:r>
          </a:p>
          <a:p>
            <a:r>
              <a:rPr lang="fr-FR" dirty="0"/>
              <a:t>Surplus d’information</a:t>
            </a:r>
          </a:p>
          <a:p>
            <a:r>
              <a:rPr lang="fr-FR" dirty="0"/>
              <a:t>Architecture du site mal agencée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00204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A0D580EB-62F0-49CD-A9C1-BDFC6327A612}"/>
              </a:ext>
            </a:extLst>
          </p:cNvPr>
          <p:cNvPicPr/>
          <p:nvPr/>
        </p:nvPicPr>
        <p:blipFill rotWithShape="1">
          <a:blip r:embed="rId3"/>
          <a:srcRect l="24306" t="8524" r="25265" b="4174"/>
          <a:stretch/>
        </p:blipFill>
        <p:spPr bwMode="auto">
          <a:xfrm>
            <a:off x="5717408" y="796413"/>
            <a:ext cx="5240281" cy="510294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5982FCB-DF2E-4EF8-AF62-CD2D26624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II- Analyse du site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950169-C4CE-4183-80BD-981C39D07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909" y="2705178"/>
            <a:ext cx="4002936" cy="23759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Points positifs :</a:t>
            </a:r>
          </a:p>
          <a:p>
            <a:r>
              <a:rPr lang="fr-FR" dirty="0"/>
              <a:t>Diversité importante de produits</a:t>
            </a:r>
          </a:p>
          <a:p>
            <a:r>
              <a:rPr lang="fr-FR" dirty="0"/>
              <a:t>Une page de news</a:t>
            </a:r>
          </a:p>
          <a:p>
            <a:r>
              <a:rPr lang="fr-FR" dirty="0"/>
              <a:t>Logo intéressant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0792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0B4200-0B18-404C-90D3-15A86F855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III- conception du site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8EE743-D545-46CE-A63D-AC75443EC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33678"/>
            <a:ext cx="10131425" cy="3649133"/>
          </a:xfrm>
        </p:spPr>
        <p:txBody>
          <a:bodyPr>
            <a:normAutofit/>
          </a:bodyPr>
          <a:lstStyle/>
          <a:p>
            <a:r>
              <a:rPr lang="fr-FR" sz="2000" dirty="0"/>
              <a:t>Ajout d’une NavBar fixe en haut de l’écran (esthétisme et facilité d’accès sur toute la page)</a:t>
            </a:r>
          </a:p>
          <a:p>
            <a:r>
              <a:rPr lang="fr-FR" sz="2000" dirty="0"/>
              <a:t>Changement total du background</a:t>
            </a:r>
          </a:p>
          <a:p>
            <a:r>
              <a:rPr lang="fr-FR" sz="2000" dirty="0"/>
              <a:t>Architecture du site revue et réorganisée</a:t>
            </a:r>
          </a:p>
          <a:p>
            <a:r>
              <a:rPr lang="fr-FR" sz="2000" dirty="0"/>
              <a:t>Page supplémentaire pour les news</a:t>
            </a:r>
          </a:p>
          <a:p>
            <a:r>
              <a:rPr lang="fr-FR" sz="2000" dirty="0"/>
              <a:t>Ajout d’une page d’accueil pour les ventes</a:t>
            </a:r>
          </a:p>
          <a:p>
            <a:r>
              <a:rPr lang="fr-FR" sz="2000" dirty="0"/>
              <a:t>Ajout d’une page « Evènements »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15494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0B7624-17FF-4577-96AA-27C3EC22F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IV- Démonstration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026EA4-8E61-4DCA-B958-E7489E7FA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7951" y="3149406"/>
            <a:ext cx="2084853" cy="55918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fr-FR" dirty="0">
                <a:hlinkClick r:id="rId2" action="ppaction://hlinkfile"/>
              </a:rPr>
              <a:t>Lien du nouveau site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00494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3543A10-04EE-49E0-A9DE-22E1FAB9A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383ABEA8-C940-4E63-9425-2636E3E96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94E1F0CE-2445-403C-A97B-5F9410D8F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2930BEC-23C3-4943-BF3E-1489DF19FE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EE21198-6B2F-44DD-8ED1-08DBFDAC2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33853C-FCDB-4072-A38A-F528AAFBB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DF60640-56C1-4C2D-957C-A789DDD09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DBC8BAD-82DB-43C8-93D0-4CC4E2E95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CFCEA8D-83B8-4970-9BC8-EDA33C5EB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4345168-CE91-4C7A-BA9B-2AFCC817B3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4C9779D-5807-497E-BDDA-12ECD5034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3B09AA2-4E46-45A7-88C3-B77EBA9C8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8ED08BD-C105-46BF-B6B0-9F80A5B381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C4D9F2C-627F-4C7A-B40A-78BCA3BC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48C129-86EE-4990-94FD-5931AD919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B33CEB-3A03-483A-8E91-8E1943D84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00F4D10-7D5F-4765-A1AE-2F8CB7A39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BE66C8F-A0F6-46E9-B972-C7D4A8FFB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D614F2D-DA48-4D64-8BFE-4117C2E1C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2F83623-F07F-4A93-999E-67D5E4862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B81F61E-B3F1-4730-A58B-C55D10BC0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2BF85AD-1922-4E38-87C6-287DC9439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0323152-1BCA-4B09-BF43-597B5ABFE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16FA10F-4820-4210-BD18-A541FFD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C83EE3B-D583-44FD-8551-97D34E80D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AE834B5-319F-4E49-B39F-751A8792E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3845535-477D-4E7B-B4F8-2CE3E5AF7B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7747927-13DA-4A4F-87AA-86E8D3D29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899985-4FD6-485D-9006-4708F48C5B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F1CB23D-807B-454C-B639-82CE0670E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53295B9-732A-4D6D-91F1-03B91EB4F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BB9D0F5-242C-4D55-93CB-9A32D2FC4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C9AD0A8-54D7-406A-81E4-B0B4257DA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14846DC-ACE3-449F-8465-4385A9CEC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1768A72-A55A-4170-BD6F-F5E044A4B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7196028-3C6E-4164-9319-995F2D2C2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7037486-DA11-4DB7-A63F-7B3F53312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150956A-3D95-44EA-BB7D-340891BBC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58EA563-057B-4962-BD55-A9B16A3D0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2DEBB62-6CF4-4666-BBC6-45BE4E6F5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E7B7F07-D687-4AA4-9EC8-6D12373A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D3C7D5A-9C54-4EAD-B5AC-9EA3C6224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D845C49-1615-49DC-9137-9BB1FD331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05A45E8-D654-4F65-ADFA-C534AA8691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CE5F5EA-83DF-432D-B01C-EE510FBBC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AB43556-FBEB-4AFE-ABE6-C5DDB6F1D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FEDFA0A-B41D-474D-9560-852C0B0CF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C1FE481-1269-41D6-898E-7F3BCA9F1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BB1618C-0A00-47BD-B77A-F72DFAC6D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4DFF1B51-61EA-4306-B86A-2CEB48F15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ADF9854-1522-4F7F-8477-0F838601E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E78EA2C-1DB6-493B-8DBB-5D11A9D07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C119DC58-4A07-4F18-82F5-851C513C5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A9A2687-5092-4705-B775-C09E61CF6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0A8E5C5-1A42-46BE-90D6-E2AFB2929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CAECC0B-1C7F-4349-9BC6-66A68F917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7D50278-8916-4102-8C76-2EA2E1CCF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23209FF-E334-4CCE-86D6-B17F3C85B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6853839-0FD3-4E16-AE08-1698F5B71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A8790F0-552C-41DD-AE6C-257B378A9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7F97A08-46BA-4ACC-873F-27DF9CD90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10347AC-CBEE-4D99-93E2-8B060D6C0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10445D16-8C32-44AD-B8E2-B5716A3B7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4E454F76-C337-406E-9892-CE67FCA73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5DF4D40-BED2-4EE1-97FC-8456FD24ED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DCBD62B4-CD5B-4B82-9C4D-4B7C517A9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63B09B44-3747-41F4-AF15-849F94BDF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7B87D5F-111A-458C-AF49-5B168BED4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898E8FA5-EF63-49AF-B78B-50D036473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F522AB1B-D532-46BC-B1F8-E0E8BE80B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0F7F324-7A69-4D1E-A4B4-F8BE4CFD0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66EED720-808A-4918-A4E5-43475B209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E6C9635-DF11-42EF-B7D0-F4B042187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4375B25-5409-44CC-A33D-AC60D8DD0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D8CA0C31-A1A1-4BE5-BF95-7AE8ECF8E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7C4BE7C7-D6AC-4F1C-BD18-9DABDB3C6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2D9C4C0-AE48-4A10-887A-6228903FF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7D20CE6-88F8-4E3E-87A4-717246F82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539F24A-EF5C-4195-B834-1BEAAEAC2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B08B35F9-6E28-4A86-B329-B0AEC19F1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B420921-5C06-44E1-938C-02BCE255B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570DE2DB-6FAF-4ECD-943E-D556B7DF3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6A53116A-5C0E-4FF5-BAD1-A06C31120B57}"/>
              </a:ext>
            </a:extLst>
          </p:cNvPr>
          <p:cNvPicPr/>
          <p:nvPr/>
        </p:nvPicPr>
        <p:blipFill rotWithShape="1">
          <a:blip r:embed="rId4"/>
          <a:srcRect t="9515" b="4497"/>
          <a:stretch/>
        </p:blipFill>
        <p:spPr bwMode="auto">
          <a:xfrm>
            <a:off x="6917241" y="3593425"/>
            <a:ext cx="4588054" cy="2219162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E4DACB38-DC16-4D7C-B283-5A064BF00E10}"/>
              </a:ext>
            </a:extLst>
          </p:cNvPr>
          <p:cNvPicPr/>
          <p:nvPr/>
        </p:nvPicPr>
        <p:blipFill rotWithShape="1">
          <a:blip r:embed="rId4"/>
          <a:srcRect l="14607" t="9515" r="15540" b="78000"/>
          <a:stretch/>
        </p:blipFill>
        <p:spPr bwMode="auto">
          <a:xfrm>
            <a:off x="6398256" y="2747164"/>
            <a:ext cx="5598856" cy="562892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AFB9DB2-0AF9-4F90-A870-7729BB3D1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7" y="2250385"/>
            <a:ext cx="4529422" cy="26010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/>
              <a:t>V- Contribution du groupe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4FA245-1740-4C6C-BC37-4BCA86228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77" y="4851397"/>
            <a:ext cx="4529422" cy="914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cap="all" dirty="0"/>
              <a:t>Axel :</a:t>
            </a:r>
          </a:p>
        </p:txBody>
      </p:sp>
      <p:pic>
        <p:nvPicPr>
          <p:cNvPr id="96" name="Image 95">
            <a:extLst>
              <a:ext uri="{FF2B5EF4-FFF2-40B4-BE49-F238E27FC236}">
                <a16:creationId xmlns:a16="http://schemas.microsoft.com/office/drawing/2014/main" id="{6D288A48-2B3C-4A73-B51C-B5870AB9E2BD}"/>
              </a:ext>
            </a:extLst>
          </p:cNvPr>
          <p:cNvPicPr/>
          <p:nvPr/>
        </p:nvPicPr>
        <p:blipFill rotWithShape="1">
          <a:blip r:embed="rId5"/>
          <a:srcRect l="92491" t="48652" r="2320" b="31928"/>
          <a:stretch/>
        </p:blipFill>
        <p:spPr bwMode="auto">
          <a:xfrm>
            <a:off x="8736909" y="1117236"/>
            <a:ext cx="681817" cy="14353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7251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3543A10-04EE-49E0-A9DE-22E1FAB9A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597C61D7-14E0-45CD-97BF-74CEBA108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8C2BF6F7-402A-4D80-95EB-BA15A9028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CEADF2F-DA57-4B99-9192-B5AF53AF9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183100B-FB0B-487D-BBF7-5320B0E1E2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2B8A35A-CE32-4118-91C7-DD48EF50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FA61428-CB85-434D-9675-05FC12EAE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BD08C95-9D8E-4725-807C-5AD1CD374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99DD964-9240-4C1D-A542-845290F50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2BAFC64-762F-441F-AD23-23E14E4C3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0AB268C-10C7-4E38-B6BE-DC543D5D7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FF961A9-7047-4DBF-A0EF-D849B87D0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D73D5AA-BCB8-4620-AC89-5CDBC4496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14DF9C5-9C56-42DC-BD91-ABDFC70C3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C4F77-27E1-498B-B208-482CDEDA0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EB20841-2CE1-4308-8DCA-76C6C24A1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E1CF708-16B2-41ED-A353-DBB02D484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39EB983-DBE6-4BFE-A59E-246C6186A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092199E-80E7-4DCB-9EA7-176CC4718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8A86B7E-1383-43ED-8FD9-57ECA6BD0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4E6342-87D6-491E-9A42-786C84F4D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BC36284-D0BC-4701-8476-22034A1A6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F9F0F45-825B-4DE2-82F7-E94D987947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8D3D9B2-2A12-4443-9D9F-9BB2EF3CE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E0FCB70-43AC-4B4E-8468-56567118B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B83D830-2736-44B2-A9D9-24FDEE31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1DA1B3E-DE71-4E54-BE76-6B96E0D79E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C02D4FE-DB36-4AB2-A2EC-C6056AEE7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191BBA9-A0D1-4AAD-9ED3-6848913B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8D265D4-EEB1-4CFD-8630-4A8DBDB0E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09E4E36-3755-4935-9275-263C6E4F8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6EBFEA-0F8C-409B-B2A6-D2E127D0A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291020D-DBA9-4125-A1C4-C04DCD2C2A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BA88E82-ED7E-4FC4-A47C-C5B5AB13F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0F6F483-4BBA-4F2E-9CDB-E354A7131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2A166C0-8770-4909-9327-A2D007CBF7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A499200-21A5-48AA-B25B-E1B6539CF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F796E0D-CCD7-4977-AF67-E050EA1DB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9C93E70-97C6-4C52-8A93-028A4B1DE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5CBF64B0-1E25-4D4A-BBB8-D48C70409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80BA939-B734-4B0D-9570-81BE93D0B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E00B596-90A5-454F-8C8C-194C493B6B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DF15721-2D5E-4816-89CF-4FB28F672A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F6302D7-CB17-4D97-AB3C-6B7CDA1721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590F856-84C9-408E-BF3B-D8B02ED3E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06C956B-0A07-4544-9C2A-FDFCEFF42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B751266-EF2B-4CBC-A041-EB54D4579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580E0C5-824D-4117-8E7F-53E5CDC21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EA6682E-3E81-4770-8C77-879230EC7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1253B5B-A2BE-400A-A735-5962787FE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0985664-2C58-407C-B941-AD7478945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9A96AE-919B-4EB0-A8A5-D5121950C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FB5C701-84A3-4D31-984E-71DAEEA10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29FDFB8-72D9-4C84-9D71-1050F95A9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53EA3936-36A5-4EB0-BA18-9A0947877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F34EABE-C4EE-4987-BC37-4E156D55E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7212F63-9825-416C-9278-FC4C84253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A8BD7FA-FF69-4EE8-AB41-3D31C61D3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697B074-4F31-4F5A-88F2-161F51644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99E71BB-AA0A-47DF-AA0B-348EE37BB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BF65175-8C93-4E8C-898B-D416E72F4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33899AB-28EA-4C6B-BF1C-D8D77526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A7EBBB6-BD42-422A-ACFE-73D08EE43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A5EE323B-ED2A-43E4-8594-8E39FB761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53CB203-1F51-4421-8DEE-05540249E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8BEF2BB1-0341-48B9-8C51-CF561BCA2F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78C0EE4-5C11-432D-A8D4-0F1FC8956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9D78900-E56F-45B3-9854-CD513E2AE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6D88D07-E08C-4C94-873D-F8769B83D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064DD00-D178-4799-9D70-E486340D01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55951FD4-B129-4B90-9D37-474366E2A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508F0ED5-71A5-4407-9806-AB779EFFE7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A315291-296E-4710-B099-347FB09D9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DA29146A-95D1-4720-9756-BA50D715C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7EC643E3-18CE-40C2-9BCF-9E074755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093947D3-01E8-4ADC-AA2A-896930510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F1783D71-4E00-4E05-81E8-EBF574C17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3016196-018C-4245-BFD4-50E955545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3E6232F-6FA9-4F75-A568-17DDE588E7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A0523D21-7324-40A4-8F4F-1C081A6DF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5EF27FA-9080-4E3A-9C0E-39E01E621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D8620B2F-8C18-4FC3-9890-AA21C9485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Image 5">
            <a:extLst>
              <a:ext uri="{FF2B5EF4-FFF2-40B4-BE49-F238E27FC236}">
                <a16:creationId xmlns:a16="http://schemas.microsoft.com/office/drawing/2014/main" id="{8DA16587-EEF3-43B1-BA48-066DB1FFF618}"/>
              </a:ext>
            </a:extLst>
          </p:cNvPr>
          <p:cNvPicPr/>
          <p:nvPr/>
        </p:nvPicPr>
        <p:blipFill rotWithShape="1">
          <a:blip r:embed="rId4"/>
          <a:srcRect t="8531" b="4488"/>
          <a:stretch/>
        </p:blipFill>
        <p:spPr bwMode="auto">
          <a:xfrm>
            <a:off x="7265554" y="4197857"/>
            <a:ext cx="3686910" cy="1803887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AFB9DB2-0AF9-4F90-A870-7729BB3D1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7" y="2250385"/>
            <a:ext cx="4529422" cy="26010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/>
              <a:t>V- Contribution du groupe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4FA245-1740-4C6C-BC37-4BCA86228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77" y="4851397"/>
            <a:ext cx="4529422" cy="914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cap="all" dirty="0"/>
              <a:t>Thomas :</a:t>
            </a:r>
          </a:p>
        </p:txBody>
      </p:sp>
      <p:pic>
        <p:nvPicPr>
          <p:cNvPr id="96" name="Image 95">
            <a:extLst>
              <a:ext uri="{FF2B5EF4-FFF2-40B4-BE49-F238E27FC236}">
                <a16:creationId xmlns:a16="http://schemas.microsoft.com/office/drawing/2014/main" id="{CF1FB409-6239-4147-B568-689CDFF2312B}"/>
              </a:ext>
            </a:extLst>
          </p:cNvPr>
          <p:cNvPicPr/>
          <p:nvPr/>
        </p:nvPicPr>
        <p:blipFill rotWithShape="1">
          <a:blip r:embed="rId5"/>
          <a:srcRect t="8203" b="3852"/>
          <a:stretch/>
        </p:blipFill>
        <p:spPr bwMode="auto">
          <a:xfrm>
            <a:off x="7233840" y="1725104"/>
            <a:ext cx="3821637" cy="18903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541238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éleste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TM03457452[[fn=Céleste]]</Template>
  <TotalTime>87</TotalTime>
  <Words>146</Words>
  <Application>Microsoft Office PowerPoint</Application>
  <PresentationFormat>Grand écran</PresentationFormat>
  <Paragraphs>38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Bahnschrift</vt:lpstr>
      <vt:lpstr>Calibri</vt:lpstr>
      <vt:lpstr>Calibri Light</vt:lpstr>
      <vt:lpstr>Céleste</vt:lpstr>
      <vt:lpstr>Présentation de notre site</vt:lpstr>
      <vt:lpstr>sommaire</vt:lpstr>
      <vt:lpstr>I- ancien et nouveau site</vt:lpstr>
      <vt:lpstr>II- Analyse du site</vt:lpstr>
      <vt:lpstr>II- Analyse du site</vt:lpstr>
      <vt:lpstr>III- conception du site</vt:lpstr>
      <vt:lpstr>IV- Démonstration</vt:lpstr>
      <vt:lpstr>V- Contribution du groupe</vt:lpstr>
      <vt:lpstr>V- Contribution du groupe</vt:lpstr>
      <vt:lpstr>V- Contribution du groupe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de notre site</dc:title>
  <dc:creator>User</dc:creator>
  <cp:lastModifiedBy>User</cp:lastModifiedBy>
  <cp:revision>10</cp:revision>
  <dcterms:created xsi:type="dcterms:W3CDTF">2018-06-06T19:05:29Z</dcterms:created>
  <dcterms:modified xsi:type="dcterms:W3CDTF">2018-06-06T22:06:55Z</dcterms:modified>
</cp:coreProperties>
</file>

<file path=docProps/thumbnail.jpeg>
</file>